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3175000" cy="3175000"/>
  <p:notesSz cx="3175000" cy="3175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0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250" d="100"/>
          <a:sy n="250" d="100"/>
        </p:scale>
        <p:origin x="2792" y="168"/>
      </p:cViewPr>
      <p:guideLst>
        <p:guide orient="horz" pos="2880"/>
        <p:guide pos="10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">
            <a:extLst>
              <a:ext uri="{FF2B5EF4-FFF2-40B4-BE49-F238E27FC236}">
                <a16:creationId xmlns:a16="http://schemas.microsoft.com/office/drawing/2014/main" id="{DE70BE7F-E832-74C2-E75C-8AC9033FD55C}"/>
              </a:ext>
            </a:extLst>
          </p:cNvPr>
          <p:cNvSpPr txBox="1">
            <a:spLocks/>
          </p:cNvSpPr>
          <p:nvPr userDrawn="1"/>
        </p:nvSpPr>
        <p:spPr>
          <a:xfrm>
            <a:off x="255588" y="835478"/>
            <a:ext cx="2320244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40"/>
              </a:lnSpc>
            </a:pPr>
            <a:r>
              <a:rPr lang="en-US" sz="1300" b="1" dirty="0">
                <a:solidFill>
                  <a:srgbClr val="D0FF58"/>
                </a:solidFill>
                <a:latin typeface="Darker Grotesque" pitchFamily="2" charset="0"/>
              </a:rPr>
              <a:t>2-4 September 2025</a:t>
            </a:r>
            <a:endParaRPr lang="en-AE" sz="1300" b="1" dirty="0">
              <a:solidFill>
                <a:srgbClr val="D0FF58"/>
              </a:solidFill>
              <a:latin typeface="Darker Grotesque" pitchFamily="2" charset="0"/>
            </a:endParaRPr>
          </a:p>
          <a:p>
            <a:pPr>
              <a:lnSpc>
                <a:spcPts val="1440"/>
              </a:lnSpc>
            </a:pPr>
            <a:r>
              <a:rPr lang="en-US" sz="1300" dirty="0">
                <a:solidFill>
                  <a:schemeClr val="bg1"/>
                </a:solidFill>
                <a:latin typeface="Darker Grotesque" pitchFamily="2" charset="0"/>
              </a:rPr>
              <a:t>CTICC, Cape Town, South Africa</a:t>
            </a:r>
            <a:endParaRPr lang="en-US" sz="1300" b="1" dirty="0">
              <a:solidFill>
                <a:schemeClr val="bg1"/>
              </a:solidFill>
              <a:latin typeface="Darker Grotesque" pitchFamily="2" charset="0"/>
              <a:cs typeface="Libre Franklin Medium"/>
            </a:endParaRP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C5A699FF-DE7E-B98E-63FC-EA282EF785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2684" y="2095728"/>
            <a:ext cx="2425424" cy="144513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1208442"/>
              <a:gd name="connsiteY0" fmla="*/ 0 h 971774"/>
              <a:gd name="connsiteX1" fmla="*/ 1208442 w 1208442"/>
              <a:gd name="connsiteY1" fmla="*/ 57374 h 971774"/>
              <a:gd name="connsiteX2" fmla="*/ 1208442 w 1208442"/>
              <a:gd name="connsiteY2" fmla="*/ 971774 h 971774"/>
              <a:gd name="connsiteX3" fmla="*/ 294042 w 1208442"/>
              <a:gd name="connsiteY3" fmla="*/ 971774 h 971774"/>
              <a:gd name="connsiteX4" fmla="*/ 0 w 1208442"/>
              <a:gd name="connsiteY4" fmla="*/ 0 h 971774"/>
              <a:gd name="connsiteX0" fmla="*/ 0 w 1208442"/>
              <a:gd name="connsiteY0" fmla="*/ 250660 h 1222434"/>
              <a:gd name="connsiteX1" fmla="*/ 1208442 w 1208442"/>
              <a:gd name="connsiteY1" fmla="*/ 308034 h 1222434"/>
              <a:gd name="connsiteX2" fmla="*/ 1208442 w 1208442"/>
              <a:gd name="connsiteY2" fmla="*/ 1222434 h 1222434"/>
              <a:gd name="connsiteX3" fmla="*/ 294042 w 1208442"/>
              <a:gd name="connsiteY3" fmla="*/ 1222434 h 1222434"/>
              <a:gd name="connsiteX4" fmla="*/ 0 w 1208442"/>
              <a:gd name="connsiteY4" fmla="*/ 250660 h 1222434"/>
              <a:gd name="connsiteX0" fmla="*/ 0 w 2165873"/>
              <a:gd name="connsiteY0" fmla="*/ 1061960 h 1061960"/>
              <a:gd name="connsiteX1" fmla="*/ 2165873 w 2165873"/>
              <a:gd name="connsiteY1" fmla="*/ 538 h 1061960"/>
              <a:gd name="connsiteX2" fmla="*/ 2165873 w 2165873"/>
              <a:gd name="connsiteY2" fmla="*/ 914938 h 1061960"/>
              <a:gd name="connsiteX3" fmla="*/ 1251473 w 2165873"/>
              <a:gd name="connsiteY3" fmla="*/ 914938 h 1061960"/>
              <a:gd name="connsiteX4" fmla="*/ 0 w 2165873"/>
              <a:gd name="connsiteY4" fmla="*/ 1061960 h 1061960"/>
              <a:gd name="connsiteX0" fmla="*/ 0 w 2312895"/>
              <a:gd name="connsiteY0" fmla="*/ 1061960 h 1079888"/>
              <a:gd name="connsiteX1" fmla="*/ 2165873 w 2312895"/>
              <a:gd name="connsiteY1" fmla="*/ 538 h 1079888"/>
              <a:gd name="connsiteX2" fmla="*/ 2312895 w 2312895"/>
              <a:gd name="connsiteY2" fmla="*/ 1079888 h 1079888"/>
              <a:gd name="connsiteX3" fmla="*/ 1251473 w 2312895"/>
              <a:gd name="connsiteY3" fmla="*/ 914938 h 1079888"/>
              <a:gd name="connsiteX4" fmla="*/ 0 w 2312895"/>
              <a:gd name="connsiteY4" fmla="*/ 1061960 h 1079888"/>
              <a:gd name="connsiteX0" fmla="*/ 0 w 2312895"/>
              <a:gd name="connsiteY0" fmla="*/ 715205 h 733133"/>
              <a:gd name="connsiteX1" fmla="*/ 2309308 w 2312895"/>
              <a:gd name="connsiteY1" fmla="*/ 1613 h 733133"/>
              <a:gd name="connsiteX2" fmla="*/ 2312895 w 2312895"/>
              <a:gd name="connsiteY2" fmla="*/ 733133 h 733133"/>
              <a:gd name="connsiteX3" fmla="*/ 1251473 w 2312895"/>
              <a:gd name="connsiteY3" fmla="*/ 568183 h 733133"/>
              <a:gd name="connsiteX4" fmla="*/ 0 w 2312895"/>
              <a:gd name="connsiteY4" fmla="*/ 715205 h 733133"/>
              <a:gd name="connsiteX0" fmla="*/ 0 w 2294965"/>
              <a:gd name="connsiteY0" fmla="*/ 718760 h 733102"/>
              <a:gd name="connsiteX1" fmla="*/ 2291378 w 2294965"/>
              <a:gd name="connsiteY1" fmla="*/ 1582 h 733102"/>
              <a:gd name="connsiteX2" fmla="*/ 2294965 w 2294965"/>
              <a:gd name="connsiteY2" fmla="*/ 733102 h 733102"/>
              <a:gd name="connsiteX3" fmla="*/ 1233543 w 2294965"/>
              <a:gd name="connsiteY3" fmla="*/ 568152 h 733102"/>
              <a:gd name="connsiteX4" fmla="*/ 0 w 2294965"/>
              <a:gd name="connsiteY4" fmla="*/ 718760 h 733102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3358 w 2298323"/>
              <a:gd name="connsiteY0" fmla="*/ 1378167 h 1399682"/>
              <a:gd name="connsiteX1" fmla="*/ 1400209 w 2298323"/>
              <a:gd name="connsiteY1" fmla="*/ 13886 h 1399682"/>
              <a:gd name="connsiteX2" fmla="*/ 2294736 w 2298323"/>
              <a:gd name="connsiteY2" fmla="*/ 660989 h 1399682"/>
              <a:gd name="connsiteX3" fmla="*/ 2298323 w 2298323"/>
              <a:gd name="connsiteY3" fmla="*/ 1392509 h 1399682"/>
              <a:gd name="connsiteX4" fmla="*/ 1233315 w 2298323"/>
              <a:gd name="connsiteY4" fmla="*/ 1399682 h 1399682"/>
              <a:gd name="connsiteX5" fmla="*/ 3358 w 2298323"/>
              <a:gd name="connsiteY5" fmla="*/ 1378167 h 1399682"/>
              <a:gd name="connsiteX0" fmla="*/ 3358 w 2298323"/>
              <a:gd name="connsiteY0" fmla="*/ 1372244 h 1393759"/>
              <a:gd name="connsiteX1" fmla="*/ 1400209 w 2298323"/>
              <a:gd name="connsiteY1" fmla="*/ 7963 h 1393759"/>
              <a:gd name="connsiteX2" fmla="*/ 2294736 w 2298323"/>
              <a:gd name="connsiteY2" fmla="*/ 655066 h 1393759"/>
              <a:gd name="connsiteX3" fmla="*/ 2298323 w 2298323"/>
              <a:gd name="connsiteY3" fmla="*/ 1386586 h 1393759"/>
              <a:gd name="connsiteX4" fmla="*/ 1233315 w 2298323"/>
              <a:gd name="connsiteY4" fmla="*/ 1393759 h 1393759"/>
              <a:gd name="connsiteX5" fmla="*/ 3358 w 2298323"/>
              <a:gd name="connsiteY5" fmla="*/ 1372244 h 1393759"/>
              <a:gd name="connsiteX0" fmla="*/ 3358 w 2298323"/>
              <a:gd name="connsiteY0" fmla="*/ 1374217 h 1395732"/>
              <a:gd name="connsiteX1" fmla="*/ 1400209 w 2298323"/>
              <a:gd name="connsiteY1" fmla="*/ 9936 h 1395732"/>
              <a:gd name="connsiteX2" fmla="*/ 2294736 w 2298323"/>
              <a:gd name="connsiteY2" fmla="*/ 657039 h 1395732"/>
              <a:gd name="connsiteX3" fmla="*/ 2298323 w 2298323"/>
              <a:gd name="connsiteY3" fmla="*/ 1388559 h 1395732"/>
              <a:gd name="connsiteX4" fmla="*/ 1233315 w 2298323"/>
              <a:gd name="connsiteY4" fmla="*/ 1395732 h 1395732"/>
              <a:gd name="connsiteX5" fmla="*/ 3358 w 2298323"/>
              <a:gd name="connsiteY5" fmla="*/ 1374217 h 1395732"/>
              <a:gd name="connsiteX0" fmla="*/ 3682 w 2298647"/>
              <a:gd name="connsiteY0" fmla="*/ 1370694 h 1392209"/>
              <a:gd name="connsiteX1" fmla="*/ 1300129 w 2298647"/>
              <a:gd name="connsiteY1" fmla="*/ 9999 h 1392209"/>
              <a:gd name="connsiteX2" fmla="*/ 2295060 w 2298647"/>
              <a:gd name="connsiteY2" fmla="*/ 653516 h 1392209"/>
              <a:gd name="connsiteX3" fmla="*/ 2298647 w 2298647"/>
              <a:gd name="connsiteY3" fmla="*/ 1385036 h 1392209"/>
              <a:gd name="connsiteX4" fmla="*/ 1233639 w 2298647"/>
              <a:gd name="connsiteY4" fmla="*/ 1392209 h 1392209"/>
              <a:gd name="connsiteX5" fmla="*/ 3682 w 2298647"/>
              <a:gd name="connsiteY5" fmla="*/ 1370694 h 1392209"/>
              <a:gd name="connsiteX0" fmla="*/ 3682 w 2298647"/>
              <a:gd name="connsiteY0" fmla="*/ 1375282 h 1396797"/>
              <a:gd name="connsiteX1" fmla="*/ 1300129 w 2298647"/>
              <a:gd name="connsiteY1" fmla="*/ 14587 h 1396797"/>
              <a:gd name="connsiteX2" fmla="*/ 2295060 w 2298647"/>
              <a:gd name="connsiteY2" fmla="*/ 658104 h 1396797"/>
              <a:gd name="connsiteX3" fmla="*/ 2298647 w 2298647"/>
              <a:gd name="connsiteY3" fmla="*/ 1389624 h 1396797"/>
              <a:gd name="connsiteX4" fmla="*/ 1233639 w 2298647"/>
              <a:gd name="connsiteY4" fmla="*/ 1396797 h 1396797"/>
              <a:gd name="connsiteX5" fmla="*/ 3682 w 2298647"/>
              <a:gd name="connsiteY5" fmla="*/ 1375282 h 1396797"/>
              <a:gd name="connsiteX0" fmla="*/ 3515 w 2298480"/>
              <a:gd name="connsiteY0" fmla="*/ 1375282 h 1396797"/>
              <a:gd name="connsiteX1" fmla="*/ 1299962 w 2298480"/>
              <a:gd name="connsiteY1" fmla="*/ 14587 h 1396797"/>
              <a:gd name="connsiteX2" fmla="*/ 2294893 w 2298480"/>
              <a:gd name="connsiteY2" fmla="*/ 658104 h 1396797"/>
              <a:gd name="connsiteX3" fmla="*/ 2298480 w 2298480"/>
              <a:gd name="connsiteY3" fmla="*/ 1389624 h 1396797"/>
              <a:gd name="connsiteX4" fmla="*/ 1233472 w 2298480"/>
              <a:gd name="connsiteY4" fmla="*/ 1396797 h 1396797"/>
              <a:gd name="connsiteX5" fmla="*/ 3515 w 2298480"/>
              <a:gd name="connsiteY5" fmla="*/ 1375282 h 1396797"/>
              <a:gd name="connsiteX0" fmla="*/ 0 w 2294965"/>
              <a:gd name="connsiteY0" fmla="*/ 1375282 h 1396797"/>
              <a:gd name="connsiteX1" fmla="*/ 1296447 w 2294965"/>
              <a:gd name="connsiteY1" fmla="*/ 14587 h 1396797"/>
              <a:gd name="connsiteX2" fmla="*/ 2291378 w 2294965"/>
              <a:gd name="connsiteY2" fmla="*/ 658104 h 1396797"/>
              <a:gd name="connsiteX3" fmla="*/ 2294965 w 2294965"/>
              <a:gd name="connsiteY3" fmla="*/ 1389624 h 1396797"/>
              <a:gd name="connsiteX4" fmla="*/ 1229957 w 2294965"/>
              <a:gd name="connsiteY4" fmla="*/ 1396797 h 1396797"/>
              <a:gd name="connsiteX5" fmla="*/ 0 w 2294965"/>
              <a:gd name="connsiteY5" fmla="*/ 1375282 h 1396797"/>
              <a:gd name="connsiteX0" fmla="*/ 0 w 2294965"/>
              <a:gd name="connsiteY0" fmla="*/ 1382285 h 1403800"/>
              <a:gd name="connsiteX1" fmla="*/ 1364579 w 2294965"/>
              <a:gd name="connsiteY1" fmla="*/ 14419 h 1403800"/>
              <a:gd name="connsiteX2" fmla="*/ 2291378 w 2294965"/>
              <a:gd name="connsiteY2" fmla="*/ 665107 h 1403800"/>
              <a:gd name="connsiteX3" fmla="*/ 2294965 w 2294965"/>
              <a:gd name="connsiteY3" fmla="*/ 1396627 h 1403800"/>
              <a:gd name="connsiteX4" fmla="*/ 1229957 w 2294965"/>
              <a:gd name="connsiteY4" fmla="*/ 1403800 h 1403800"/>
              <a:gd name="connsiteX5" fmla="*/ 0 w 2294965"/>
              <a:gd name="connsiteY5" fmla="*/ 1382285 h 1403800"/>
              <a:gd name="connsiteX0" fmla="*/ 0 w 2294965"/>
              <a:gd name="connsiteY0" fmla="*/ 1370780 h 1392295"/>
              <a:gd name="connsiteX1" fmla="*/ 1364579 w 2294965"/>
              <a:gd name="connsiteY1" fmla="*/ 2914 h 1392295"/>
              <a:gd name="connsiteX2" fmla="*/ 2291378 w 2294965"/>
              <a:gd name="connsiteY2" fmla="*/ 653602 h 1392295"/>
              <a:gd name="connsiteX3" fmla="*/ 2294965 w 2294965"/>
              <a:gd name="connsiteY3" fmla="*/ 1385122 h 1392295"/>
              <a:gd name="connsiteX4" fmla="*/ 1229957 w 2294965"/>
              <a:gd name="connsiteY4" fmla="*/ 1392295 h 1392295"/>
              <a:gd name="connsiteX5" fmla="*/ 0 w 2294965"/>
              <a:gd name="connsiteY5" fmla="*/ 1370780 h 1392295"/>
              <a:gd name="connsiteX0" fmla="*/ 0 w 2295309"/>
              <a:gd name="connsiteY0" fmla="*/ 1370780 h 1392295"/>
              <a:gd name="connsiteX1" fmla="*/ 1364579 w 2295309"/>
              <a:gd name="connsiteY1" fmla="*/ 2914 h 1392295"/>
              <a:gd name="connsiteX2" fmla="*/ 2294964 w 2295309"/>
              <a:gd name="connsiteY2" fmla="*/ 653602 h 1392295"/>
              <a:gd name="connsiteX3" fmla="*/ 2294965 w 2295309"/>
              <a:gd name="connsiteY3" fmla="*/ 1385122 h 1392295"/>
              <a:gd name="connsiteX4" fmla="*/ 1229957 w 2295309"/>
              <a:gd name="connsiteY4" fmla="*/ 1392295 h 1392295"/>
              <a:gd name="connsiteX5" fmla="*/ 0 w 2295309"/>
              <a:gd name="connsiteY5" fmla="*/ 1370780 h 1392295"/>
              <a:gd name="connsiteX0" fmla="*/ 0 w 2313239"/>
              <a:gd name="connsiteY0" fmla="*/ 1377952 h 1392295"/>
              <a:gd name="connsiteX1" fmla="*/ 1382509 w 2313239"/>
              <a:gd name="connsiteY1" fmla="*/ 2914 h 1392295"/>
              <a:gd name="connsiteX2" fmla="*/ 2312894 w 2313239"/>
              <a:gd name="connsiteY2" fmla="*/ 653602 h 1392295"/>
              <a:gd name="connsiteX3" fmla="*/ 2312895 w 2313239"/>
              <a:gd name="connsiteY3" fmla="*/ 1385122 h 1392295"/>
              <a:gd name="connsiteX4" fmla="*/ 1247887 w 2313239"/>
              <a:gd name="connsiteY4" fmla="*/ 1392295 h 1392295"/>
              <a:gd name="connsiteX5" fmla="*/ 0 w 2313239"/>
              <a:gd name="connsiteY5" fmla="*/ 1377952 h 1392295"/>
              <a:gd name="connsiteX0" fmla="*/ 0 w 2313239"/>
              <a:gd name="connsiteY0" fmla="*/ 1377952 h 1385122"/>
              <a:gd name="connsiteX1" fmla="*/ 1382509 w 2313239"/>
              <a:gd name="connsiteY1" fmla="*/ 2914 h 1385122"/>
              <a:gd name="connsiteX2" fmla="*/ 2312894 w 2313239"/>
              <a:gd name="connsiteY2" fmla="*/ 653602 h 1385122"/>
              <a:gd name="connsiteX3" fmla="*/ 2312895 w 2313239"/>
              <a:gd name="connsiteY3" fmla="*/ 1385122 h 1385122"/>
              <a:gd name="connsiteX4" fmla="*/ 1251473 w 2313239"/>
              <a:gd name="connsiteY4" fmla="*/ 1381537 h 1385122"/>
              <a:gd name="connsiteX5" fmla="*/ 0 w 2313239"/>
              <a:gd name="connsiteY5" fmla="*/ 1377952 h 1385122"/>
              <a:gd name="connsiteX0" fmla="*/ 0 w 2313053"/>
              <a:gd name="connsiteY0" fmla="*/ 1377952 h 1381537"/>
              <a:gd name="connsiteX1" fmla="*/ 1382509 w 2313053"/>
              <a:gd name="connsiteY1" fmla="*/ 2914 h 1381537"/>
              <a:gd name="connsiteX2" fmla="*/ 2312894 w 2313053"/>
              <a:gd name="connsiteY2" fmla="*/ 653602 h 1381537"/>
              <a:gd name="connsiteX3" fmla="*/ 2309309 w 2313053"/>
              <a:gd name="connsiteY3" fmla="*/ 1370779 h 1381537"/>
              <a:gd name="connsiteX4" fmla="*/ 1251473 w 2313053"/>
              <a:gd name="connsiteY4" fmla="*/ 1381537 h 1381537"/>
              <a:gd name="connsiteX5" fmla="*/ 0 w 2313053"/>
              <a:gd name="connsiteY5" fmla="*/ 1377952 h 1381537"/>
              <a:gd name="connsiteX0" fmla="*/ 0 w 2309309"/>
              <a:gd name="connsiteY0" fmla="*/ 1377952 h 1381537"/>
              <a:gd name="connsiteX1" fmla="*/ 1382509 w 2309309"/>
              <a:gd name="connsiteY1" fmla="*/ 2914 h 1381537"/>
              <a:gd name="connsiteX2" fmla="*/ 2302136 w 2309309"/>
              <a:gd name="connsiteY2" fmla="*/ 653602 h 1381537"/>
              <a:gd name="connsiteX3" fmla="*/ 2309309 w 2309309"/>
              <a:gd name="connsiteY3" fmla="*/ 1370779 h 1381537"/>
              <a:gd name="connsiteX4" fmla="*/ 1251473 w 2309309"/>
              <a:gd name="connsiteY4" fmla="*/ 1381537 h 1381537"/>
              <a:gd name="connsiteX5" fmla="*/ 0 w 2309309"/>
              <a:gd name="connsiteY5" fmla="*/ 1377952 h 1381537"/>
              <a:gd name="connsiteX0" fmla="*/ 0 w 2309309"/>
              <a:gd name="connsiteY0" fmla="*/ 1378192 h 1381777"/>
              <a:gd name="connsiteX1" fmla="*/ 1382509 w 2309309"/>
              <a:gd name="connsiteY1" fmla="*/ 3154 h 1381777"/>
              <a:gd name="connsiteX2" fmla="*/ 2302136 w 2309309"/>
              <a:gd name="connsiteY2" fmla="*/ 653842 h 1381777"/>
              <a:gd name="connsiteX3" fmla="*/ 2309309 w 2309309"/>
              <a:gd name="connsiteY3" fmla="*/ 1371019 h 1381777"/>
              <a:gd name="connsiteX4" fmla="*/ 1251473 w 2309309"/>
              <a:gd name="connsiteY4" fmla="*/ 1381777 h 1381777"/>
              <a:gd name="connsiteX5" fmla="*/ 0 w 2309309"/>
              <a:gd name="connsiteY5" fmla="*/ 1378192 h 1381777"/>
              <a:gd name="connsiteX0" fmla="*/ 0 w 2309309"/>
              <a:gd name="connsiteY0" fmla="*/ 1378192 h 1379078"/>
              <a:gd name="connsiteX1" fmla="*/ 1382509 w 2309309"/>
              <a:gd name="connsiteY1" fmla="*/ 3154 h 1379078"/>
              <a:gd name="connsiteX2" fmla="*/ 2302136 w 2309309"/>
              <a:gd name="connsiteY2" fmla="*/ 653842 h 1379078"/>
              <a:gd name="connsiteX3" fmla="*/ 2309309 w 2309309"/>
              <a:gd name="connsiteY3" fmla="*/ 1371019 h 1379078"/>
              <a:gd name="connsiteX4" fmla="*/ 1255058 w 2309309"/>
              <a:gd name="connsiteY4" fmla="*/ 1371020 h 1379078"/>
              <a:gd name="connsiteX5" fmla="*/ 0 w 2309309"/>
              <a:gd name="connsiteY5" fmla="*/ 1378192 h 1379078"/>
              <a:gd name="connsiteX0" fmla="*/ 0 w 2302959"/>
              <a:gd name="connsiteY0" fmla="*/ 1371842 h 1372884"/>
              <a:gd name="connsiteX1" fmla="*/ 1376159 w 2302959"/>
              <a:gd name="connsiteY1" fmla="*/ 3154 h 1372884"/>
              <a:gd name="connsiteX2" fmla="*/ 2295786 w 2302959"/>
              <a:gd name="connsiteY2" fmla="*/ 653842 h 1372884"/>
              <a:gd name="connsiteX3" fmla="*/ 2302959 w 2302959"/>
              <a:gd name="connsiteY3" fmla="*/ 1371019 h 1372884"/>
              <a:gd name="connsiteX4" fmla="*/ 1248708 w 2302959"/>
              <a:gd name="connsiteY4" fmla="*/ 1371020 h 1372884"/>
              <a:gd name="connsiteX5" fmla="*/ 0 w 2302959"/>
              <a:gd name="connsiteY5" fmla="*/ 1371842 h 1372884"/>
              <a:gd name="connsiteX0" fmla="*/ 0 w 2302959"/>
              <a:gd name="connsiteY0" fmla="*/ 1371842 h 1371842"/>
              <a:gd name="connsiteX1" fmla="*/ 1376159 w 2302959"/>
              <a:gd name="connsiteY1" fmla="*/ 3154 h 1371842"/>
              <a:gd name="connsiteX2" fmla="*/ 2295786 w 2302959"/>
              <a:gd name="connsiteY2" fmla="*/ 653842 h 1371842"/>
              <a:gd name="connsiteX3" fmla="*/ 2302959 w 2302959"/>
              <a:gd name="connsiteY3" fmla="*/ 1371019 h 1371842"/>
              <a:gd name="connsiteX4" fmla="*/ 1248708 w 2302959"/>
              <a:gd name="connsiteY4" fmla="*/ 1371020 h 1371842"/>
              <a:gd name="connsiteX5" fmla="*/ 0 w 2302959"/>
              <a:gd name="connsiteY5" fmla="*/ 1371842 h 1371842"/>
              <a:gd name="connsiteX0" fmla="*/ 0 w 2302959"/>
              <a:gd name="connsiteY0" fmla="*/ 1371842 h 1371842"/>
              <a:gd name="connsiteX1" fmla="*/ 1376159 w 2302959"/>
              <a:gd name="connsiteY1" fmla="*/ 3154 h 1371842"/>
              <a:gd name="connsiteX2" fmla="*/ 2295786 w 2302959"/>
              <a:gd name="connsiteY2" fmla="*/ 653842 h 1371842"/>
              <a:gd name="connsiteX3" fmla="*/ 2302959 w 2302959"/>
              <a:gd name="connsiteY3" fmla="*/ 1371019 h 1371842"/>
              <a:gd name="connsiteX4" fmla="*/ 1248708 w 2302959"/>
              <a:gd name="connsiteY4" fmla="*/ 1371020 h 1371842"/>
              <a:gd name="connsiteX5" fmla="*/ 0 w 2302959"/>
              <a:gd name="connsiteY5" fmla="*/ 1371842 h 1371842"/>
              <a:gd name="connsiteX0" fmla="*/ 0 w 2299784"/>
              <a:gd name="connsiteY0" fmla="*/ 1371842 h 1371842"/>
              <a:gd name="connsiteX1" fmla="*/ 1376159 w 2299784"/>
              <a:gd name="connsiteY1" fmla="*/ 3154 h 1371842"/>
              <a:gd name="connsiteX2" fmla="*/ 2295786 w 2299784"/>
              <a:gd name="connsiteY2" fmla="*/ 653842 h 1371842"/>
              <a:gd name="connsiteX3" fmla="*/ 2299784 w 2299784"/>
              <a:gd name="connsiteY3" fmla="*/ 1371019 h 1371842"/>
              <a:gd name="connsiteX4" fmla="*/ 1248708 w 2299784"/>
              <a:gd name="connsiteY4" fmla="*/ 1371020 h 1371842"/>
              <a:gd name="connsiteX5" fmla="*/ 0 w 2299784"/>
              <a:gd name="connsiteY5" fmla="*/ 1371842 h 1371842"/>
              <a:gd name="connsiteX0" fmla="*/ 0 w 2299784"/>
              <a:gd name="connsiteY0" fmla="*/ 1371801 h 1371801"/>
              <a:gd name="connsiteX1" fmla="*/ 1376159 w 2299784"/>
              <a:gd name="connsiteY1" fmla="*/ 3113 h 1371801"/>
              <a:gd name="connsiteX2" fmla="*/ 2298961 w 2299784"/>
              <a:gd name="connsiteY2" fmla="*/ 660151 h 1371801"/>
              <a:gd name="connsiteX3" fmla="*/ 2299784 w 2299784"/>
              <a:gd name="connsiteY3" fmla="*/ 1370978 h 1371801"/>
              <a:gd name="connsiteX4" fmla="*/ 1248708 w 2299784"/>
              <a:gd name="connsiteY4" fmla="*/ 1370979 h 1371801"/>
              <a:gd name="connsiteX5" fmla="*/ 0 w 2299784"/>
              <a:gd name="connsiteY5" fmla="*/ 1371801 h 1371801"/>
              <a:gd name="connsiteX0" fmla="*/ 0 w 2299784"/>
              <a:gd name="connsiteY0" fmla="*/ 1371681 h 1371681"/>
              <a:gd name="connsiteX1" fmla="*/ 1376159 w 2299784"/>
              <a:gd name="connsiteY1" fmla="*/ 2993 h 1371681"/>
              <a:gd name="connsiteX2" fmla="*/ 2295786 w 2299784"/>
              <a:gd name="connsiteY2" fmla="*/ 679081 h 1371681"/>
              <a:gd name="connsiteX3" fmla="*/ 2299784 w 2299784"/>
              <a:gd name="connsiteY3" fmla="*/ 1370858 h 1371681"/>
              <a:gd name="connsiteX4" fmla="*/ 1248708 w 2299784"/>
              <a:gd name="connsiteY4" fmla="*/ 1370859 h 1371681"/>
              <a:gd name="connsiteX5" fmla="*/ 0 w 2299784"/>
              <a:gd name="connsiteY5" fmla="*/ 1371681 h 1371681"/>
              <a:gd name="connsiteX0" fmla="*/ 0 w 2299784"/>
              <a:gd name="connsiteY0" fmla="*/ 1371881 h 1371881"/>
              <a:gd name="connsiteX1" fmla="*/ 1376159 w 2299784"/>
              <a:gd name="connsiteY1" fmla="*/ 3193 h 1371881"/>
              <a:gd name="connsiteX2" fmla="*/ 2295786 w 2299784"/>
              <a:gd name="connsiteY2" fmla="*/ 679281 h 1371881"/>
              <a:gd name="connsiteX3" fmla="*/ 2299784 w 2299784"/>
              <a:gd name="connsiteY3" fmla="*/ 1371058 h 1371881"/>
              <a:gd name="connsiteX4" fmla="*/ 1248708 w 2299784"/>
              <a:gd name="connsiteY4" fmla="*/ 1371059 h 1371881"/>
              <a:gd name="connsiteX5" fmla="*/ 0 w 2299784"/>
              <a:gd name="connsiteY5" fmla="*/ 1371881 h 1371881"/>
              <a:gd name="connsiteX0" fmla="*/ 0 w 2302331"/>
              <a:gd name="connsiteY0" fmla="*/ 1371797 h 1371797"/>
              <a:gd name="connsiteX1" fmla="*/ 1376159 w 2302331"/>
              <a:gd name="connsiteY1" fmla="*/ 3109 h 1371797"/>
              <a:gd name="connsiteX2" fmla="*/ 2302136 w 2302331"/>
              <a:gd name="connsiteY2" fmla="*/ 691897 h 1371797"/>
              <a:gd name="connsiteX3" fmla="*/ 2299784 w 2302331"/>
              <a:gd name="connsiteY3" fmla="*/ 1370974 h 1371797"/>
              <a:gd name="connsiteX4" fmla="*/ 1248708 w 2302331"/>
              <a:gd name="connsiteY4" fmla="*/ 1370975 h 1371797"/>
              <a:gd name="connsiteX5" fmla="*/ 0 w 2302331"/>
              <a:gd name="connsiteY5" fmla="*/ 1371797 h 137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331" h="1371797">
                <a:moveTo>
                  <a:pt x="0" y="1371797"/>
                </a:moveTo>
                <a:cubicBezTo>
                  <a:pt x="857350" y="350144"/>
                  <a:pt x="1044466" y="61679"/>
                  <a:pt x="1376159" y="3109"/>
                </a:cubicBezTo>
                <a:cubicBezTo>
                  <a:pt x="1915835" y="-41117"/>
                  <a:pt x="2118198" y="396309"/>
                  <a:pt x="2302136" y="691897"/>
                </a:cubicBezTo>
                <a:cubicBezTo>
                  <a:pt x="2303332" y="935737"/>
                  <a:pt x="2298588" y="1127134"/>
                  <a:pt x="2299784" y="1370974"/>
                </a:cubicBezTo>
                <a:lnTo>
                  <a:pt x="1248708" y="1370975"/>
                </a:lnTo>
                <a:lnTo>
                  <a:pt x="0" y="1371797"/>
                </a:lnTo>
                <a:close/>
              </a:path>
            </a:pathLst>
          </a:custGeom>
        </p:spPr>
        <p:txBody>
          <a:bodyPr/>
          <a:lstStyle/>
          <a:p>
            <a:pPr marL="0" algn="l" rtl="0"/>
            <a:endParaRPr lang="en-AE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" userDrawn="1">
          <p15:clr>
            <a:srgbClr val="FBAE40"/>
          </p15:clr>
        </p15:guide>
        <p15:guide id="2" pos="1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175000" cy="3175000"/>
          </a:xfrm>
          <a:custGeom>
            <a:avLst/>
            <a:gdLst/>
            <a:ahLst/>
            <a:cxnLst/>
            <a:rect l="l" t="t" r="r" b="b"/>
            <a:pathLst>
              <a:path w="3175000" h="3175000">
                <a:moveTo>
                  <a:pt x="3175000" y="3175000"/>
                </a:moveTo>
                <a:lnTo>
                  <a:pt x="0" y="3175000"/>
                </a:lnTo>
                <a:lnTo>
                  <a:pt x="0" y="0"/>
                </a:lnTo>
                <a:lnTo>
                  <a:pt x="3175000" y="0"/>
                </a:lnTo>
                <a:lnTo>
                  <a:pt x="3175000" y="3175000"/>
                </a:lnTo>
                <a:close/>
              </a:path>
            </a:pathLst>
          </a:custGeom>
          <a:solidFill>
            <a:srgbClr val="153424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BCA986-C588-4E67-A26D-78E2AC6958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012" y="98568"/>
            <a:ext cx="2114316" cy="6285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doctor showing a tablet to a person&#10;&#10;AI-generated content may be incorrect.">
            <a:extLst>
              <a:ext uri="{FF2B5EF4-FFF2-40B4-BE49-F238E27FC236}">
                <a16:creationId xmlns:a16="http://schemas.microsoft.com/office/drawing/2014/main" id="{2172ED36-A55E-68EF-C8CA-3EC9EBA30D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1" t="14778" r="-1" b="3877"/>
          <a:stretch>
            <a:fillRect/>
          </a:stretch>
        </p:blipFill>
        <p:spPr>
          <a:xfrm>
            <a:off x="929767" y="2152401"/>
            <a:ext cx="2248407" cy="134003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1208442"/>
              <a:gd name="connsiteY0" fmla="*/ 0 h 971774"/>
              <a:gd name="connsiteX1" fmla="*/ 1208442 w 1208442"/>
              <a:gd name="connsiteY1" fmla="*/ 57374 h 971774"/>
              <a:gd name="connsiteX2" fmla="*/ 1208442 w 1208442"/>
              <a:gd name="connsiteY2" fmla="*/ 971774 h 971774"/>
              <a:gd name="connsiteX3" fmla="*/ 294042 w 1208442"/>
              <a:gd name="connsiteY3" fmla="*/ 971774 h 971774"/>
              <a:gd name="connsiteX4" fmla="*/ 0 w 1208442"/>
              <a:gd name="connsiteY4" fmla="*/ 0 h 971774"/>
              <a:gd name="connsiteX0" fmla="*/ 0 w 1208442"/>
              <a:gd name="connsiteY0" fmla="*/ 250660 h 1222434"/>
              <a:gd name="connsiteX1" fmla="*/ 1208442 w 1208442"/>
              <a:gd name="connsiteY1" fmla="*/ 308034 h 1222434"/>
              <a:gd name="connsiteX2" fmla="*/ 1208442 w 1208442"/>
              <a:gd name="connsiteY2" fmla="*/ 1222434 h 1222434"/>
              <a:gd name="connsiteX3" fmla="*/ 294042 w 1208442"/>
              <a:gd name="connsiteY3" fmla="*/ 1222434 h 1222434"/>
              <a:gd name="connsiteX4" fmla="*/ 0 w 1208442"/>
              <a:gd name="connsiteY4" fmla="*/ 250660 h 1222434"/>
              <a:gd name="connsiteX0" fmla="*/ 0 w 2165873"/>
              <a:gd name="connsiteY0" fmla="*/ 1061960 h 1061960"/>
              <a:gd name="connsiteX1" fmla="*/ 2165873 w 2165873"/>
              <a:gd name="connsiteY1" fmla="*/ 538 h 1061960"/>
              <a:gd name="connsiteX2" fmla="*/ 2165873 w 2165873"/>
              <a:gd name="connsiteY2" fmla="*/ 914938 h 1061960"/>
              <a:gd name="connsiteX3" fmla="*/ 1251473 w 2165873"/>
              <a:gd name="connsiteY3" fmla="*/ 914938 h 1061960"/>
              <a:gd name="connsiteX4" fmla="*/ 0 w 2165873"/>
              <a:gd name="connsiteY4" fmla="*/ 1061960 h 1061960"/>
              <a:gd name="connsiteX0" fmla="*/ 0 w 2312895"/>
              <a:gd name="connsiteY0" fmla="*/ 1061960 h 1079888"/>
              <a:gd name="connsiteX1" fmla="*/ 2165873 w 2312895"/>
              <a:gd name="connsiteY1" fmla="*/ 538 h 1079888"/>
              <a:gd name="connsiteX2" fmla="*/ 2312895 w 2312895"/>
              <a:gd name="connsiteY2" fmla="*/ 1079888 h 1079888"/>
              <a:gd name="connsiteX3" fmla="*/ 1251473 w 2312895"/>
              <a:gd name="connsiteY3" fmla="*/ 914938 h 1079888"/>
              <a:gd name="connsiteX4" fmla="*/ 0 w 2312895"/>
              <a:gd name="connsiteY4" fmla="*/ 1061960 h 1079888"/>
              <a:gd name="connsiteX0" fmla="*/ 0 w 2312895"/>
              <a:gd name="connsiteY0" fmla="*/ 715205 h 733133"/>
              <a:gd name="connsiteX1" fmla="*/ 2309308 w 2312895"/>
              <a:gd name="connsiteY1" fmla="*/ 1613 h 733133"/>
              <a:gd name="connsiteX2" fmla="*/ 2312895 w 2312895"/>
              <a:gd name="connsiteY2" fmla="*/ 733133 h 733133"/>
              <a:gd name="connsiteX3" fmla="*/ 1251473 w 2312895"/>
              <a:gd name="connsiteY3" fmla="*/ 568183 h 733133"/>
              <a:gd name="connsiteX4" fmla="*/ 0 w 2312895"/>
              <a:gd name="connsiteY4" fmla="*/ 715205 h 733133"/>
              <a:gd name="connsiteX0" fmla="*/ 0 w 2294965"/>
              <a:gd name="connsiteY0" fmla="*/ 718760 h 733102"/>
              <a:gd name="connsiteX1" fmla="*/ 2291378 w 2294965"/>
              <a:gd name="connsiteY1" fmla="*/ 1582 h 733102"/>
              <a:gd name="connsiteX2" fmla="*/ 2294965 w 2294965"/>
              <a:gd name="connsiteY2" fmla="*/ 733102 h 733102"/>
              <a:gd name="connsiteX3" fmla="*/ 1233543 w 2294965"/>
              <a:gd name="connsiteY3" fmla="*/ 568152 h 733102"/>
              <a:gd name="connsiteX4" fmla="*/ 0 w 2294965"/>
              <a:gd name="connsiteY4" fmla="*/ 718760 h 733102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3358 w 2298323"/>
              <a:gd name="connsiteY0" fmla="*/ 1378167 h 1399682"/>
              <a:gd name="connsiteX1" fmla="*/ 1400209 w 2298323"/>
              <a:gd name="connsiteY1" fmla="*/ 13886 h 1399682"/>
              <a:gd name="connsiteX2" fmla="*/ 2294736 w 2298323"/>
              <a:gd name="connsiteY2" fmla="*/ 660989 h 1399682"/>
              <a:gd name="connsiteX3" fmla="*/ 2298323 w 2298323"/>
              <a:gd name="connsiteY3" fmla="*/ 1392509 h 1399682"/>
              <a:gd name="connsiteX4" fmla="*/ 1233315 w 2298323"/>
              <a:gd name="connsiteY4" fmla="*/ 1399682 h 1399682"/>
              <a:gd name="connsiteX5" fmla="*/ 3358 w 2298323"/>
              <a:gd name="connsiteY5" fmla="*/ 1378167 h 1399682"/>
              <a:gd name="connsiteX0" fmla="*/ 3358 w 2298323"/>
              <a:gd name="connsiteY0" fmla="*/ 1372244 h 1393759"/>
              <a:gd name="connsiteX1" fmla="*/ 1400209 w 2298323"/>
              <a:gd name="connsiteY1" fmla="*/ 7963 h 1393759"/>
              <a:gd name="connsiteX2" fmla="*/ 2294736 w 2298323"/>
              <a:gd name="connsiteY2" fmla="*/ 655066 h 1393759"/>
              <a:gd name="connsiteX3" fmla="*/ 2298323 w 2298323"/>
              <a:gd name="connsiteY3" fmla="*/ 1386586 h 1393759"/>
              <a:gd name="connsiteX4" fmla="*/ 1233315 w 2298323"/>
              <a:gd name="connsiteY4" fmla="*/ 1393759 h 1393759"/>
              <a:gd name="connsiteX5" fmla="*/ 3358 w 2298323"/>
              <a:gd name="connsiteY5" fmla="*/ 1372244 h 1393759"/>
              <a:gd name="connsiteX0" fmla="*/ 3358 w 2298323"/>
              <a:gd name="connsiteY0" fmla="*/ 1374217 h 1395732"/>
              <a:gd name="connsiteX1" fmla="*/ 1400209 w 2298323"/>
              <a:gd name="connsiteY1" fmla="*/ 9936 h 1395732"/>
              <a:gd name="connsiteX2" fmla="*/ 2294736 w 2298323"/>
              <a:gd name="connsiteY2" fmla="*/ 657039 h 1395732"/>
              <a:gd name="connsiteX3" fmla="*/ 2298323 w 2298323"/>
              <a:gd name="connsiteY3" fmla="*/ 1388559 h 1395732"/>
              <a:gd name="connsiteX4" fmla="*/ 1233315 w 2298323"/>
              <a:gd name="connsiteY4" fmla="*/ 1395732 h 1395732"/>
              <a:gd name="connsiteX5" fmla="*/ 3358 w 2298323"/>
              <a:gd name="connsiteY5" fmla="*/ 1374217 h 1395732"/>
              <a:gd name="connsiteX0" fmla="*/ 3682 w 2298647"/>
              <a:gd name="connsiteY0" fmla="*/ 1370694 h 1392209"/>
              <a:gd name="connsiteX1" fmla="*/ 1300129 w 2298647"/>
              <a:gd name="connsiteY1" fmla="*/ 9999 h 1392209"/>
              <a:gd name="connsiteX2" fmla="*/ 2295060 w 2298647"/>
              <a:gd name="connsiteY2" fmla="*/ 653516 h 1392209"/>
              <a:gd name="connsiteX3" fmla="*/ 2298647 w 2298647"/>
              <a:gd name="connsiteY3" fmla="*/ 1385036 h 1392209"/>
              <a:gd name="connsiteX4" fmla="*/ 1233639 w 2298647"/>
              <a:gd name="connsiteY4" fmla="*/ 1392209 h 1392209"/>
              <a:gd name="connsiteX5" fmla="*/ 3682 w 2298647"/>
              <a:gd name="connsiteY5" fmla="*/ 1370694 h 1392209"/>
              <a:gd name="connsiteX0" fmla="*/ 3682 w 2298647"/>
              <a:gd name="connsiteY0" fmla="*/ 1375282 h 1396797"/>
              <a:gd name="connsiteX1" fmla="*/ 1300129 w 2298647"/>
              <a:gd name="connsiteY1" fmla="*/ 14587 h 1396797"/>
              <a:gd name="connsiteX2" fmla="*/ 2295060 w 2298647"/>
              <a:gd name="connsiteY2" fmla="*/ 658104 h 1396797"/>
              <a:gd name="connsiteX3" fmla="*/ 2298647 w 2298647"/>
              <a:gd name="connsiteY3" fmla="*/ 1389624 h 1396797"/>
              <a:gd name="connsiteX4" fmla="*/ 1233639 w 2298647"/>
              <a:gd name="connsiteY4" fmla="*/ 1396797 h 1396797"/>
              <a:gd name="connsiteX5" fmla="*/ 3682 w 2298647"/>
              <a:gd name="connsiteY5" fmla="*/ 1375282 h 1396797"/>
              <a:gd name="connsiteX0" fmla="*/ 3515 w 2298480"/>
              <a:gd name="connsiteY0" fmla="*/ 1375282 h 1396797"/>
              <a:gd name="connsiteX1" fmla="*/ 1299962 w 2298480"/>
              <a:gd name="connsiteY1" fmla="*/ 14587 h 1396797"/>
              <a:gd name="connsiteX2" fmla="*/ 2294893 w 2298480"/>
              <a:gd name="connsiteY2" fmla="*/ 658104 h 1396797"/>
              <a:gd name="connsiteX3" fmla="*/ 2298480 w 2298480"/>
              <a:gd name="connsiteY3" fmla="*/ 1389624 h 1396797"/>
              <a:gd name="connsiteX4" fmla="*/ 1233472 w 2298480"/>
              <a:gd name="connsiteY4" fmla="*/ 1396797 h 1396797"/>
              <a:gd name="connsiteX5" fmla="*/ 3515 w 2298480"/>
              <a:gd name="connsiteY5" fmla="*/ 1375282 h 1396797"/>
              <a:gd name="connsiteX0" fmla="*/ 0 w 2294965"/>
              <a:gd name="connsiteY0" fmla="*/ 1375282 h 1396797"/>
              <a:gd name="connsiteX1" fmla="*/ 1296447 w 2294965"/>
              <a:gd name="connsiteY1" fmla="*/ 14587 h 1396797"/>
              <a:gd name="connsiteX2" fmla="*/ 2291378 w 2294965"/>
              <a:gd name="connsiteY2" fmla="*/ 658104 h 1396797"/>
              <a:gd name="connsiteX3" fmla="*/ 2294965 w 2294965"/>
              <a:gd name="connsiteY3" fmla="*/ 1389624 h 1396797"/>
              <a:gd name="connsiteX4" fmla="*/ 1229957 w 2294965"/>
              <a:gd name="connsiteY4" fmla="*/ 1396797 h 1396797"/>
              <a:gd name="connsiteX5" fmla="*/ 0 w 2294965"/>
              <a:gd name="connsiteY5" fmla="*/ 1375282 h 1396797"/>
              <a:gd name="connsiteX0" fmla="*/ 0 w 2294965"/>
              <a:gd name="connsiteY0" fmla="*/ 1382285 h 1403800"/>
              <a:gd name="connsiteX1" fmla="*/ 1364579 w 2294965"/>
              <a:gd name="connsiteY1" fmla="*/ 14419 h 1403800"/>
              <a:gd name="connsiteX2" fmla="*/ 2291378 w 2294965"/>
              <a:gd name="connsiteY2" fmla="*/ 665107 h 1403800"/>
              <a:gd name="connsiteX3" fmla="*/ 2294965 w 2294965"/>
              <a:gd name="connsiteY3" fmla="*/ 1396627 h 1403800"/>
              <a:gd name="connsiteX4" fmla="*/ 1229957 w 2294965"/>
              <a:gd name="connsiteY4" fmla="*/ 1403800 h 1403800"/>
              <a:gd name="connsiteX5" fmla="*/ 0 w 2294965"/>
              <a:gd name="connsiteY5" fmla="*/ 1382285 h 1403800"/>
              <a:gd name="connsiteX0" fmla="*/ 0 w 2294965"/>
              <a:gd name="connsiteY0" fmla="*/ 1370780 h 1392295"/>
              <a:gd name="connsiteX1" fmla="*/ 1364579 w 2294965"/>
              <a:gd name="connsiteY1" fmla="*/ 2914 h 1392295"/>
              <a:gd name="connsiteX2" fmla="*/ 2291378 w 2294965"/>
              <a:gd name="connsiteY2" fmla="*/ 653602 h 1392295"/>
              <a:gd name="connsiteX3" fmla="*/ 2294965 w 2294965"/>
              <a:gd name="connsiteY3" fmla="*/ 1385122 h 1392295"/>
              <a:gd name="connsiteX4" fmla="*/ 1229957 w 2294965"/>
              <a:gd name="connsiteY4" fmla="*/ 1392295 h 1392295"/>
              <a:gd name="connsiteX5" fmla="*/ 0 w 2294965"/>
              <a:gd name="connsiteY5" fmla="*/ 1370780 h 1392295"/>
              <a:gd name="connsiteX0" fmla="*/ 0 w 2295309"/>
              <a:gd name="connsiteY0" fmla="*/ 1370780 h 1392295"/>
              <a:gd name="connsiteX1" fmla="*/ 1364579 w 2295309"/>
              <a:gd name="connsiteY1" fmla="*/ 2914 h 1392295"/>
              <a:gd name="connsiteX2" fmla="*/ 2294964 w 2295309"/>
              <a:gd name="connsiteY2" fmla="*/ 653602 h 1392295"/>
              <a:gd name="connsiteX3" fmla="*/ 2294965 w 2295309"/>
              <a:gd name="connsiteY3" fmla="*/ 1385122 h 1392295"/>
              <a:gd name="connsiteX4" fmla="*/ 1229957 w 2295309"/>
              <a:gd name="connsiteY4" fmla="*/ 1392295 h 1392295"/>
              <a:gd name="connsiteX5" fmla="*/ 0 w 2295309"/>
              <a:gd name="connsiteY5" fmla="*/ 1370780 h 1392295"/>
              <a:gd name="connsiteX0" fmla="*/ 0 w 2313239"/>
              <a:gd name="connsiteY0" fmla="*/ 1377952 h 1392295"/>
              <a:gd name="connsiteX1" fmla="*/ 1382509 w 2313239"/>
              <a:gd name="connsiteY1" fmla="*/ 2914 h 1392295"/>
              <a:gd name="connsiteX2" fmla="*/ 2312894 w 2313239"/>
              <a:gd name="connsiteY2" fmla="*/ 653602 h 1392295"/>
              <a:gd name="connsiteX3" fmla="*/ 2312895 w 2313239"/>
              <a:gd name="connsiteY3" fmla="*/ 1385122 h 1392295"/>
              <a:gd name="connsiteX4" fmla="*/ 1247887 w 2313239"/>
              <a:gd name="connsiteY4" fmla="*/ 1392295 h 1392295"/>
              <a:gd name="connsiteX5" fmla="*/ 0 w 2313239"/>
              <a:gd name="connsiteY5" fmla="*/ 1377952 h 1392295"/>
              <a:gd name="connsiteX0" fmla="*/ 0 w 2313239"/>
              <a:gd name="connsiteY0" fmla="*/ 1377952 h 1385122"/>
              <a:gd name="connsiteX1" fmla="*/ 1382509 w 2313239"/>
              <a:gd name="connsiteY1" fmla="*/ 2914 h 1385122"/>
              <a:gd name="connsiteX2" fmla="*/ 2312894 w 2313239"/>
              <a:gd name="connsiteY2" fmla="*/ 653602 h 1385122"/>
              <a:gd name="connsiteX3" fmla="*/ 2312895 w 2313239"/>
              <a:gd name="connsiteY3" fmla="*/ 1385122 h 1385122"/>
              <a:gd name="connsiteX4" fmla="*/ 1251473 w 2313239"/>
              <a:gd name="connsiteY4" fmla="*/ 1381537 h 1385122"/>
              <a:gd name="connsiteX5" fmla="*/ 0 w 2313239"/>
              <a:gd name="connsiteY5" fmla="*/ 1377952 h 1385122"/>
              <a:gd name="connsiteX0" fmla="*/ 0 w 2313053"/>
              <a:gd name="connsiteY0" fmla="*/ 1377952 h 1381537"/>
              <a:gd name="connsiteX1" fmla="*/ 1382509 w 2313053"/>
              <a:gd name="connsiteY1" fmla="*/ 2914 h 1381537"/>
              <a:gd name="connsiteX2" fmla="*/ 2312894 w 2313053"/>
              <a:gd name="connsiteY2" fmla="*/ 653602 h 1381537"/>
              <a:gd name="connsiteX3" fmla="*/ 2309309 w 2313053"/>
              <a:gd name="connsiteY3" fmla="*/ 1370779 h 1381537"/>
              <a:gd name="connsiteX4" fmla="*/ 1251473 w 2313053"/>
              <a:gd name="connsiteY4" fmla="*/ 1381537 h 1381537"/>
              <a:gd name="connsiteX5" fmla="*/ 0 w 2313053"/>
              <a:gd name="connsiteY5" fmla="*/ 1377952 h 1381537"/>
              <a:gd name="connsiteX0" fmla="*/ 0 w 2309309"/>
              <a:gd name="connsiteY0" fmla="*/ 1377952 h 1381537"/>
              <a:gd name="connsiteX1" fmla="*/ 1382509 w 2309309"/>
              <a:gd name="connsiteY1" fmla="*/ 2914 h 1381537"/>
              <a:gd name="connsiteX2" fmla="*/ 2302136 w 2309309"/>
              <a:gd name="connsiteY2" fmla="*/ 653602 h 1381537"/>
              <a:gd name="connsiteX3" fmla="*/ 2309309 w 2309309"/>
              <a:gd name="connsiteY3" fmla="*/ 1370779 h 1381537"/>
              <a:gd name="connsiteX4" fmla="*/ 1251473 w 2309309"/>
              <a:gd name="connsiteY4" fmla="*/ 1381537 h 1381537"/>
              <a:gd name="connsiteX5" fmla="*/ 0 w 2309309"/>
              <a:gd name="connsiteY5" fmla="*/ 1377952 h 1381537"/>
              <a:gd name="connsiteX0" fmla="*/ 0 w 2309309"/>
              <a:gd name="connsiteY0" fmla="*/ 1378192 h 1381777"/>
              <a:gd name="connsiteX1" fmla="*/ 1382509 w 2309309"/>
              <a:gd name="connsiteY1" fmla="*/ 3154 h 1381777"/>
              <a:gd name="connsiteX2" fmla="*/ 2302136 w 2309309"/>
              <a:gd name="connsiteY2" fmla="*/ 653842 h 1381777"/>
              <a:gd name="connsiteX3" fmla="*/ 2309309 w 2309309"/>
              <a:gd name="connsiteY3" fmla="*/ 1371019 h 1381777"/>
              <a:gd name="connsiteX4" fmla="*/ 1251473 w 2309309"/>
              <a:gd name="connsiteY4" fmla="*/ 1381777 h 1381777"/>
              <a:gd name="connsiteX5" fmla="*/ 0 w 2309309"/>
              <a:gd name="connsiteY5" fmla="*/ 1378192 h 1381777"/>
              <a:gd name="connsiteX0" fmla="*/ 0 w 2309309"/>
              <a:gd name="connsiteY0" fmla="*/ 1378192 h 1379078"/>
              <a:gd name="connsiteX1" fmla="*/ 1382509 w 2309309"/>
              <a:gd name="connsiteY1" fmla="*/ 3154 h 1379078"/>
              <a:gd name="connsiteX2" fmla="*/ 2302136 w 2309309"/>
              <a:gd name="connsiteY2" fmla="*/ 653842 h 1379078"/>
              <a:gd name="connsiteX3" fmla="*/ 2309309 w 2309309"/>
              <a:gd name="connsiteY3" fmla="*/ 1371019 h 1379078"/>
              <a:gd name="connsiteX4" fmla="*/ 1255058 w 2309309"/>
              <a:gd name="connsiteY4" fmla="*/ 1371020 h 1379078"/>
              <a:gd name="connsiteX5" fmla="*/ 0 w 2309309"/>
              <a:gd name="connsiteY5" fmla="*/ 1378192 h 1379078"/>
              <a:gd name="connsiteX0" fmla="*/ 0 w 2302959"/>
              <a:gd name="connsiteY0" fmla="*/ 1371842 h 1372884"/>
              <a:gd name="connsiteX1" fmla="*/ 1376159 w 2302959"/>
              <a:gd name="connsiteY1" fmla="*/ 3154 h 1372884"/>
              <a:gd name="connsiteX2" fmla="*/ 2295786 w 2302959"/>
              <a:gd name="connsiteY2" fmla="*/ 653842 h 1372884"/>
              <a:gd name="connsiteX3" fmla="*/ 2302959 w 2302959"/>
              <a:gd name="connsiteY3" fmla="*/ 1371019 h 1372884"/>
              <a:gd name="connsiteX4" fmla="*/ 1248708 w 2302959"/>
              <a:gd name="connsiteY4" fmla="*/ 1371020 h 1372884"/>
              <a:gd name="connsiteX5" fmla="*/ 0 w 2302959"/>
              <a:gd name="connsiteY5" fmla="*/ 1371842 h 1372884"/>
              <a:gd name="connsiteX0" fmla="*/ 0 w 2302959"/>
              <a:gd name="connsiteY0" fmla="*/ 1371842 h 1371842"/>
              <a:gd name="connsiteX1" fmla="*/ 1376159 w 2302959"/>
              <a:gd name="connsiteY1" fmla="*/ 3154 h 1371842"/>
              <a:gd name="connsiteX2" fmla="*/ 2295786 w 2302959"/>
              <a:gd name="connsiteY2" fmla="*/ 653842 h 1371842"/>
              <a:gd name="connsiteX3" fmla="*/ 2302959 w 2302959"/>
              <a:gd name="connsiteY3" fmla="*/ 1371019 h 1371842"/>
              <a:gd name="connsiteX4" fmla="*/ 1248708 w 2302959"/>
              <a:gd name="connsiteY4" fmla="*/ 1371020 h 1371842"/>
              <a:gd name="connsiteX5" fmla="*/ 0 w 2302959"/>
              <a:gd name="connsiteY5" fmla="*/ 1371842 h 1371842"/>
              <a:gd name="connsiteX0" fmla="*/ 0 w 2302959"/>
              <a:gd name="connsiteY0" fmla="*/ 1371842 h 1371842"/>
              <a:gd name="connsiteX1" fmla="*/ 1376159 w 2302959"/>
              <a:gd name="connsiteY1" fmla="*/ 3154 h 1371842"/>
              <a:gd name="connsiteX2" fmla="*/ 2295786 w 2302959"/>
              <a:gd name="connsiteY2" fmla="*/ 653842 h 1371842"/>
              <a:gd name="connsiteX3" fmla="*/ 2302959 w 2302959"/>
              <a:gd name="connsiteY3" fmla="*/ 1371019 h 1371842"/>
              <a:gd name="connsiteX4" fmla="*/ 1248708 w 2302959"/>
              <a:gd name="connsiteY4" fmla="*/ 1371020 h 1371842"/>
              <a:gd name="connsiteX5" fmla="*/ 0 w 2302959"/>
              <a:gd name="connsiteY5" fmla="*/ 1371842 h 1371842"/>
              <a:gd name="connsiteX0" fmla="*/ 0 w 2299784"/>
              <a:gd name="connsiteY0" fmla="*/ 1371842 h 1371842"/>
              <a:gd name="connsiteX1" fmla="*/ 1376159 w 2299784"/>
              <a:gd name="connsiteY1" fmla="*/ 3154 h 1371842"/>
              <a:gd name="connsiteX2" fmla="*/ 2295786 w 2299784"/>
              <a:gd name="connsiteY2" fmla="*/ 653842 h 1371842"/>
              <a:gd name="connsiteX3" fmla="*/ 2299784 w 2299784"/>
              <a:gd name="connsiteY3" fmla="*/ 1371019 h 1371842"/>
              <a:gd name="connsiteX4" fmla="*/ 1248708 w 2299784"/>
              <a:gd name="connsiteY4" fmla="*/ 1371020 h 1371842"/>
              <a:gd name="connsiteX5" fmla="*/ 0 w 2299784"/>
              <a:gd name="connsiteY5" fmla="*/ 1371842 h 1371842"/>
              <a:gd name="connsiteX0" fmla="*/ 0 w 2299784"/>
              <a:gd name="connsiteY0" fmla="*/ 1371801 h 1371801"/>
              <a:gd name="connsiteX1" fmla="*/ 1376159 w 2299784"/>
              <a:gd name="connsiteY1" fmla="*/ 3113 h 1371801"/>
              <a:gd name="connsiteX2" fmla="*/ 2298961 w 2299784"/>
              <a:gd name="connsiteY2" fmla="*/ 660151 h 1371801"/>
              <a:gd name="connsiteX3" fmla="*/ 2299784 w 2299784"/>
              <a:gd name="connsiteY3" fmla="*/ 1370978 h 1371801"/>
              <a:gd name="connsiteX4" fmla="*/ 1248708 w 2299784"/>
              <a:gd name="connsiteY4" fmla="*/ 1370979 h 1371801"/>
              <a:gd name="connsiteX5" fmla="*/ 0 w 2299784"/>
              <a:gd name="connsiteY5" fmla="*/ 1371801 h 1371801"/>
              <a:gd name="connsiteX0" fmla="*/ 0 w 2299784"/>
              <a:gd name="connsiteY0" fmla="*/ 1371681 h 1371681"/>
              <a:gd name="connsiteX1" fmla="*/ 1376159 w 2299784"/>
              <a:gd name="connsiteY1" fmla="*/ 2993 h 1371681"/>
              <a:gd name="connsiteX2" fmla="*/ 2295786 w 2299784"/>
              <a:gd name="connsiteY2" fmla="*/ 679081 h 1371681"/>
              <a:gd name="connsiteX3" fmla="*/ 2299784 w 2299784"/>
              <a:gd name="connsiteY3" fmla="*/ 1370858 h 1371681"/>
              <a:gd name="connsiteX4" fmla="*/ 1248708 w 2299784"/>
              <a:gd name="connsiteY4" fmla="*/ 1370859 h 1371681"/>
              <a:gd name="connsiteX5" fmla="*/ 0 w 2299784"/>
              <a:gd name="connsiteY5" fmla="*/ 1371681 h 1371681"/>
              <a:gd name="connsiteX0" fmla="*/ 0 w 2299784"/>
              <a:gd name="connsiteY0" fmla="*/ 1371881 h 1371881"/>
              <a:gd name="connsiteX1" fmla="*/ 1376159 w 2299784"/>
              <a:gd name="connsiteY1" fmla="*/ 3193 h 1371881"/>
              <a:gd name="connsiteX2" fmla="*/ 2295786 w 2299784"/>
              <a:gd name="connsiteY2" fmla="*/ 679281 h 1371881"/>
              <a:gd name="connsiteX3" fmla="*/ 2299784 w 2299784"/>
              <a:gd name="connsiteY3" fmla="*/ 1371058 h 1371881"/>
              <a:gd name="connsiteX4" fmla="*/ 1248708 w 2299784"/>
              <a:gd name="connsiteY4" fmla="*/ 1371059 h 1371881"/>
              <a:gd name="connsiteX5" fmla="*/ 0 w 2299784"/>
              <a:gd name="connsiteY5" fmla="*/ 1371881 h 1371881"/>
              <a:gd name="connsiteX0" fmla="*/ 0 w 2302331"/>
              <a:gd name="connsiteY0" fmla="*/ 1371797 h 1371797"/>
              <a:gd name="connsiteX1" fmla="*/ 1376159 w 2302331"/>
              <a:gd name="connsiteY1" fmla="*/ 3109 h 1371797"/>
              <a:gd name="connsiteX2" fmla="*/ 2302136 w 2302331"/>
              <a:gd name="connsiteY2" fmla="*/ 691897 h 1371797"/>
              <a:gd name="connsiteX3" fmla="*/ 2299784 w 2302331"/>
              <a:gd name="connsiteY3" fmla="*/ 1370974 h 1371797"/>
              <a:gd name="connsiteX4" fmla="*/ 1248708 w 2302331"/>
              <a:gd name="connsiteY4" fmla="*/ 1370975 h 1371797"/>
              <a:gd name="connsiteX5" fmla="*/ 0 w 2302331"/>
              <a:gd name="connsiteY5" fmla="*/ 1371797 h 137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331" h="1371797">
                <a:moveTo>
                  <a:pt x="0" y="1371797"/>
                </a:moveTo>
                <a:cubicBezTo>
                  <a:pt x="857350" y="350144"/>
                  <a:pt x="1044466" y="61679"/>
                  <a:pt x="1376159" y="3109"/>
                </a:cubicBezTo>
                <a:cubicBezTo>
                  <a:pt x="1915835" y="-41117"/>
                  <a:pt x="2118198" y="396309"/>
                  <a:pt x="2302136" y="691897"/>
                </a:cubicBezTo>
                <a:cubicBezTo>
                  <a:pt x="2303332" y="935737"/>
                  <a:pt x="2298588" y="1127134"/>
                  <a:pt x="2299784" y="1370974"/>
                </a:cubicBezTo>
                <a:lnTo>
                  <a:pt x="1248708" y="1370975"/>
                </a:lnTo>
                <a:lnTo>
                  <a:pt x="0" y="1371797"/>
                </a:lnTo>
                <a:close/>
              </a:path>
            </a:pathLst>
          </a:cu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9665855-373B-B3DD-5E20-A1A66FF4D12A}"/>
              </a:ext>
            </a:extLst>
          </p:cNvPr>
          <p:cNvSpPr/>
          <p:nvPr/>
        </p:nvSpPr>
        <p:spPr>
          <a:xfrm>
            <a:off x="260452" y="2685570"/>
            <a:ext cx="575945" cy="260101"/>
          </a:xfrm>
          <a:prstGeom prst="roundRect">
            <a:avLst/>
          </a:prstGeom>
          <a:solidFill>
            <a:srgbClr val="D0FF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AE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9900448-75CE-D534-A1C7-192103516E29}"/>
              </a:ext>
            </a:extLst>
          </p:cNvPr>
          <p:cNvSpPr txBox="1"/>
          <p:nvPr/>
        </p:nvSpPr>
        <p:spPr>
          <a:xfrm>
            <a:off x="255588" y="2708310"/>
            <a:ext cx="57428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200" b="1" dirty="0">
                <a:solidFill>
                  <a:srgbClr val="153424"/>
                </a:solidFill>
                <a:latin typeface="Darker Grotesque SemiBold" pitchFamily="2" charset="0"/>
                <a:cs typeface="Libre Franklin SemiBold"/>
              </a:rPr>
              <a:t>Join </a:t>
            </a:r>
            <a:r>
              <a:rPr lang="en-US" sz="1200" b="1" spc="-25" dirty="0">
                <a:solidFill>
                  <a:srgbClr val="153424"/>
                </a:solidFill>
                <a:latin typeface="Darker Grotesque SemiBold" pitchFamily="2" charset="0"/>
                <a:cs typeface="Libre Franklin SemiBold"/>
              </a:rPr>
              <a:t>us</a:t>
            </a:r>
            <a:endParaRPr sz="1200" b="1" dirty="0">
              <a:latin typeface="Darker Grotesque SemiBold" pitchFamily="2" charset="0"/>
              <a:cs typeface="Libre Franklin SemiBold"/>
            </a:endParaRPr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A9C3F988-A82E-1673-8F96-ECEE90BF814F}"/>
              </a:ext>
            </a:extLst>
          </p:cNvPr>
          <p:cNvSpPr txBox="1">
            <a:spLocks/>
          </p:cNvSpPr>
          <p:nvPr/>
        </p:nvSpPr>
        <p:spPr>
          <a:xfrm>
            <a:off x="255588" y="1376124"/>
            <a:ext cx="2507067" cy="7920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  <a:spcBef>
                <a:spcPts val="100"/>
              </a:spcBef>
            </a:pPr>
            <a:r>
              <a:rPr lang="en-US" sz="1500" dirty="0">
                <a:solidFill>
                  <a:srgbClr val="D0FF58"/>
                </a:solidFill>
                <a:latin typeface="Darker Grotesque" pitchFamily="2" charset="0"/>
                <a:cs typeface="Libre Franklin Medium"/>
              </a:rPr>
              <a:t>We’re exhibiting at</a:t>
            </a:r>
            <a:endParaRPr lang="en-US" sz="1500" dirty="0">
              <a:latin typeface="Darker Grotesque" pitchFamily="2" charset="0"/>
              <a:cs typeface="Libre Franklin Medium"/>
            </a:endParaRPr>
          </a:p>
          <a:p>
            <a:pPr>
              <a:lnSpc>
                <a:spcPts val="2000"/>
              </a:lnSpc>
            </a:pPr>
            <a:r>
              <a:rPr lang="en-US" sz="2200" b="1" dirty="0">
                <a:solidFill>
                  <a:schemeClr val="bg1"/>
                </a:solidFill>
                <a:latin typeface="Darker Grotesque SemiBold" pitchFamily="2" charset="0"/>
              </a:rPr>
              <a:t>WHX Cape Town </a:t>
            </a:r>
            <a:r>
              <a:rPr lang="en-US" sz="2200" b="1" spc="-20" dirty="0">
                <a:solidFill>
                  <a:schemeClr val="bg1"/>
                </a:solidFill>
                <a:latin typeface="Darker Grotesque SemiBold" pitchFamily="2" charset="0"/>
                <a:cs typeface="Libre Franklin Medium"/>
              </a:rPr>
              <a:t>2025, </a:t>
            </a:r>
            <a:r>
              <a:rPr lang="en-US" sz="2200" spc="-20" dirty="0">
                <a:solidFill>
                  <a:schemeClr val="bg1"/>
                </a:solidFill>
                <a:latin typeface="Darker Grotesque" pitchFamily="2" charset="0"/>
                <a:cs typeface="Libre Franklin Medium"/>
              </a:rPr>
              <a:t>visit our stand</a:t>
            </a:r>
            <a:endParaRPr lang="en-US" sz="2200" dirty="0">
              <a:solidFill>
                <a:schemeClr val="bg1"/>
              </a:solidFill>
              <a:latin typeface="Darker Grotesque" pitchFamily="2" charset="0"/>
              <a:cs typeface="Libre Franklin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25592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fecb0d-e2da-4fb2-87ac-f0eba785837a" xsi:nil="true"/>
    <lcf76f155ced4ddcb4097134ff3c332f xmlns="44d030d3-8934-4b4d-9fef-c729371ef61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21735033FF18438959E53FA1C9321E" ma:contentTypeVersion="13" ma:contentTypeDescription="Create a new document." ma:contentTypeScope="" ma:versionID="62881b3b407ec51379da5fcb389f019d">
  <xsd:schema xmlns:xsd="http://www.w3.org/2001/XMLSchema" xmlns:xs="http://www.w3.org/2001/XMLSchema" xmlns:p="http://schemas.microsoft.com/office/2006/metadata/properties" xmlns:ns2="44d030d3-8934-4b4d-9fef-c729371ef614" xmlns:ns3="8cfecb0d-e2da-4fb2-87ac-f0eba785837a" targetNamespace="http://schemas.microsoft.com/office/2006/metadata/properties" ma:root="true" ma:fieldsID="c6a3cc285b50d3ae5e9e430998209f83" ns2:_="" ns3:_="">
    <xsd:import namespace="44d030d3-8934-4b4d-9fef-c729371ef614"/>
    <xsd:import namespace="8cfecb0d-e2da-4fb2-87ac-f0eba785837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030d3-8934-4b4d-9fef-c729371ef61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ecb0d-e2da-4fb2-87ac-f0eba785837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b5be5da-3cd2-40a0-bcec-a7742c033c2d}" ma:internalName="TaxCatchAll" ma:showField="CatchAllData" ma:web="8cfecb0d-e2da-4fb2-87ac-f0eba78583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520448-3B9B-47D2-980C-FC22DB121BA4}">
  <ds:schemaRefs>
    <ds:schemaRef ds:uri="http://schemas.microsoft.com/office/2006/metadata/properties"/>
    <ds:schemaRef ds:uri="http://schemas.microsoft.com/office/infopath/2007/PartnerControls"/>
    <ds:schemaRef ds:uri="8cfecb0d-e2da-4fb2-87ac-f0eba785837a"/>
    <ds:schemaRef ds:uri="44d030d3-8934-4b4d-9fef-c729371ef614"/>
  </ds:schemaRefs>
</ds:datastoreItem>
</file>

<file path=customXml/itemProps2.xml><?xml version="1.0" encoding="utf-8"?>
<ds:datastoreItem xmlns:ds="http://schemas.openxmlformats.org/officeDocument/2006/customXml" ds:itemID="{F8031F37-505B-43BC-8FC2-C8D93709FD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d030d3-8934-4b4d-9fef-c729371ef614"/>
    <ds:schemaRef ds:uri="8cfecb0d-e2da-4fb2-87ac-f0eba78583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F1185A-43F9-48D5-B02D-7C8902323A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13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Darker Grotesque</vt:lpstr>
      <vt:lpstr>Darker Grotesque SemiBold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Shahul, Nysam</cp:lastModifiedBy>
  <cp:revision>8</cp:revision>
  <dcterms:created xsi:type="dcterms:W3CDTF">2025-03-23T02:44:18Z</dcterms:created>
  <dcterms:modified xsi:type="dcterms:W3CDTF">2025-06-16T07:47:36Z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2025-03-23T00:00:00Z</vt:filetime>
  </property>
  <property fmtid="{D5CDD505-2E9C-101B-9397-08002B2CF9AE}" pid="3" name="Producer">
    <vt:lpwstr>Adobe XD</vt:lpwstr>
  </property>
  <property fmtid="{D5CDD505-2E9C-101B-9397-08002B2CF9AE}" pid="4" name="LastSaved">
    <vt:filetime>2025-03-23T00:00:00Z</vt:filetime>
  </property>
  <property fmtid="{D5CDD505-2E9C-101B-9397-08002B2CF9AE}" pid="5" name="MSIP_Label_2bbab825-a111-45e4-86a1-18cee0005896_Enabled">
    <vt:lpwstr>true</vt:lpwstr>
  </property>
  <property fmtid="{D5CDD505-2E9C-101B-9397-08002B2CF9AE}" pid="6" name="MSIP_Label_2bbab825-a111-45e4-86a1-18cee0005896_SetDate">
    <vt:lpwstr>2025-03-23T02:51:27Z</vt:lpwstr>
  </property>
  <property fmtid="{D5CDD505-2E9C-101B-9397-08002B2CF9AE}" pid="7" name="MSIP_Label_2bbab825-a111-45e4-86a1-18cee0005896_Method">
    <vt:lpwstr>Standard</vt:lpwstr>
  </property>
  <property fmtid="{D5CDD505-2E9C-101B-9397-08002B2CF9AE}" pid="8" name="MSIP_Label_2bbab825-a111-45e4-86a1-18cee0005896_Name">
    <vt:lpwstr>2bbab825-a111-45e4-86a1-18cee0005896</vt:lpwstr>
  </property>
  <property fmtid="{D5CDD505-2E9C-101B-9397-08002B2CF9AE}" pid="9" name="MSIP_Label_2bbab825-a111-45e4-86a1-18cee0005896_SiteId">
    <vt:lpwstr>2567d566-604c-408a-8a60-55d0dc9d9d6b</vt:lpwstr>
  </property>
  <property fmtid="{D5CDD505-2E9C-101B-9397-08002B2CF9AE}" pid="10" name="MSIP_Label_2bbab825-a111-45e4-86a1-18cee0005896_ActionId">
    <vt:lpwstr>208e69a7-a51c-4de3-ba9a-29eb108d9601</vt:lpwstr>
  </property>
  <property fmtid="{D5CDD505-2E9C-101B-9397-08002B2CF9AE}" pid="11" name="MSIP_Label_2bbab825-a111-45e4-86a1-18cee0005896_ContentBits">
    <vt:lpwstr>2</vt:lpwstr>
  </property>
  <property fmtid="{D5CDD505-2E9C-101B-9397-08002B2CF9AE}" pid="12" name="MSIP_Label_2bbab825-a111-45e4-86a1-18cee0005896_Tag">
    <vt:lpwstr>50, 3, 0, 1</vt:lpwstr>
  </property>
  <property fmtid="{D5CDD505-2E9C-101B-9397-08002B2CF9AE}" pid="13" name="ClassificationContentMarkingFooterLocations">
    <vt:lpwstr>Office Theme:14</vt:lpwstr>
  </property>
  <property fmtid="{D5CDD505-2E9C-101B-9397-08002B2CF9AE}" pid="14" name="ClassificationContentMarkingFooterText">
    <vt:lpwstr>Information Classification: General</vt:lpwstr>
  </property>
  <property fmtid="{D5CDD505-2E9C-101B-9397-08002B2CF9AE}" pid="15" name="ContentTypeId">
    <vt:lpwstr>0x010100CE21735033FF18438959E53FA1C9321E</vt:lpwstr>
  </property>
  <property fmtid="{D5CDD505-2E9C-101B-9397-08002B2CF9AE}" pid="16" name="MediaServiceImageTags">
    <vt:lpwstr/>
  </property>
</Properties>
</file>